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26" y="6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389CBF-8EC7-4CCE-8838-7CDD5171D0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184A876-6087-4625-8B05-D4EBA58634E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D8049-807C-43CC-A351-D89EFA5B5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FCD39-0514-4528-97BC-2C40EC671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C54B2E4-A43F-4734-B1B2-361EECE6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6961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85E038-AF51-45D2-90AF-CDD4F861E0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3B689-8817-4796-9F9F-8ADC65CC33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8782CA-F5C9-4AAA-81CE-A8616E2505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5F88CD-EFE0-4767-9C93-2A54583E65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BDB5F5-3D21-4B1B-9133-BE3AAF1714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9897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7C79D6C-D274-4F9A-9B52-58E0B38D189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35567F-7086-40D2-A758-043FAA599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63F74E-1075-4971-BF44-5C573A22C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10444-29A4-42D5-AEFE-7B14C4F09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9326D0-5088-4F49-91B4-018E9FFCE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799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E8A14-DD33-48A3-A747-5C418B646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7A8AB6-E71C-4983-A3CF-24F5D4B87F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E21C8E-9F41-4433-8A48-D0F13DB144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C1676C-7EDD-43A4-A6EC-78378487A5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63BD1A-7927-41E0-ACF9-4D2A3AFAB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344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5A7873-6709-4A2F-9F21-67D359C8A9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B56AAF-5D57-44EF-9D37-BEEB2D22C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6F592E-6019-46D4-AD30-1FCA981B50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655270-C5B7-45F1-ABE4-37297A3F0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6850EA-B674-4ADF-8D20-0BA419E09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6846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2A41FA-52C8-4350-A007-F2913FF3D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17E464-9363-458D-949C-0A433D3D21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439A3F-9552-41DC-BAC8-4CF9305896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52E7CAB-C564-45C9-9718-0C8814B97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7BA7264-0DD5-4912-B0BB-F683175AF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BA6135-086F-4EB4-B870-F5FB0C2F4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7077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56D455-2DED-41E7-9D61-FE93A6AF58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2EDB4C-66E9-4DE4-A571-1EF749530E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0EE804F-50A5-422C-9F6D-BF2A70BC55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EE5C971-FC11-4742-A469-E0D5C9E09A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F6CF21E-C3F7-4344-B583-B99E3BD940F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0C2887-10FC-4388-8AD5-2066471F11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7D45A14-7F17-482E-AD98-6F2A55D1F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3EA8353-97C7-49A1-90C8-152748C090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62718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64D5A-884A-4420-9D5D-CDD33502D2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4CBDCC0-6F6A-4633-9B77-7146360DF8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5FD37A-30A3-433F-A236-909A56DFD1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E2C2E32-B336-42E8-9D3B-227983A6D0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982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296A2B-7D8E-41C1-A1E1-638039920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DE06041-2341-43EE-83E4-D1D0000ED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CD1A19-6360-435A-9EA2-557597C653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6777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6E8693-E9BC-4CA0-ABA9-F8C71B49C0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5EA28C-19BA-4296-8588-9B1875CEE6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D9DF33-4ADD-48BD-A4D0-1BB548981C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F75E2A-74D2-4055-B1D8-E42DAAA0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4ECE67-1369-49AF-A44F-6B083E632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54902F-4C50-46B8-B961-DF8BC70A02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44053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2190D9-FA0C-4C62-9D57-2F3B5EDAC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632024-EE49-4F78-9C02-B08EBC1EF2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2E9E58-D24C-48C6-A3D7-DA9340FB0A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43767F-1ABE-4DC2-8D98-75339EEBEE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B29C45-33BE-4028-9FDE-EF40884C26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D4DC3-DA41-4C0E-8AC0-CF5B6B9FF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3781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BA534B4-480D-4BC0-AAF3-28F45C7EE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949F4BA-C666-4309-8B83-5FA0403F01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F95A30-2834-405C-9138-EF407D399D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5AD2B-9C51-478B-8D36-7E102050DA38}" type="datetimeFigureOut">
              <a:rPr lang="en-GB" smtClean="0"/>
              <a:t>19/12/2018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E60F7A-A585-4DC5-8DE8-DDB3F2556BA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09300-928B-47FF-916C-75B4BB442A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0926D6-6711-4C19-9A00-5AEB0F26B23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908262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stretch>
            <a:fillRect t="-5000" b="-5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CF9060F1-2090-40DC-AF44-14BCD70EE9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2328" y="474706"/>
            <a:ext cx="3217694" cy="4566526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BBA3023-4B89-408D-ABCB-D710DDDAB83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4657" y="474706"/>
            <a:ext cx="3225698" cy="456652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4F95C23-75F9-491D-BA2B-E6CF6A136F9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44289" y="474706"/>
            <a:ext cx="3217131" cy="4566526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D0144861-EF2F-4EC6-AF09-B5D943DAFE25}"/>
              </a:ext>
            </a:extLst>
          </p:cNvPr>
          <p:cNvSpPr/>
          <p:nvPr/>
        </p:nvSpPr>
        <p:spPr>
          <a:xfrm>
            <a:off x="735718" y="5041232"/>
            <a:ext cx="1072056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MBM 2019 brochures now available</a:t>
            </a:r>
          </a:p>
        </p:txBody>
      </p:sp>
    </p:spTree>
    <p:extLst>
      <p:ext uri="{BB962C8B-B14F-4D97-AF65-F5344CB8AC3E}">
        <p14:creationId xmlns:p14="http://schemas.microsoft.com/office/powerpoint/2010/main" val="3793694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5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Exec-Assist</dc:creator>
  <cp:lastModifiedBy>Exec-Assist</cp:lastModifiedBy>
  <cp:revision>2</cp:revision>
  <dcterms:created xsi:type="dcterms:W3CDTF">2018-12-19T15:37:28Z</dcterms:created>
  <dcterms:modified xsi:type="dcterms:W3CDTF">2018-12-19T15:59:40Z</dcterms:modified>
</cp:coreProperties>
</file>